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604" r:id="rId3"/>
    <p:sldId id="611" r:id="rId4"/>
    <p:sldId id="612" r:id="rId5"/>
    <p:sldId id="613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7B02"/>
    <a:srgbClr val="7A02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5ADEBD-608E-48A8-8C60-18F5A2B9E4C2}" v="22" dt="2021-04-14T15:19:33.4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7C43B26E-DA9D-4833-AF06-75110436AB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111" b="19592"/>
          <a:stretch/>
        </p:blipFill>
        <p:spPr>
          <a:xfrm>
            <a:off x="8153400" y="1343608"/>
            <a:ext cx="4038600" cy="5514392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7A9CB2A0-D065-44DF-AF5E-A43558A844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3291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9B9009A-B34B-4DEC-BC0D-C65125CB83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2592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9E69A87-918E-4A3A-B226-45479CF88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81EE-5BFC-432A-A8F3-D80AE4087E86}" type="datetimeFigureOut">
              <a:rPr lang="nb-NO" smtClean="0"/>
              <a:t>09.05.2021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853BC45-747F-4850-80EA-5DEB88A94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23D33D8-9F74-427A-A7C1-6F3012D0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F08-0216-4AE7-AE4C-D0F807C85006}" type="slidenum">
              <a:rPr lang="nb-NO" smtClean="0"/>
              <a:t>‹#›</a:t>
            </a:fld>
            <a:endParaRPr lang="nb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75B77C7C-E5E8-4744-986B-0A29B648932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473" y="238191"/>
            <a:ext cx="2735053" cy="221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309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3FA62F-A5C9-482F-8E79-53141D594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5AFE8F5-FDBD-4A3C-BA24-017DDC1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E6343A6-7A47-4D7E-80D2-821675D64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1945534-A87D-4006-9B43-7D5DFA27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81EE-5BFC-432A-A8F3-D80AE4087E86}" type="datetimeFigureOut">
              <a:rPr lang="nb-NO" smtClean="0"/>
              <a:t>09.05.2021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BAC5D0A-45CB-43F8-890D-1B791D49A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3CE0A05-003B-40CE-A9EE-B6CECDBC5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F08-0216-4AE7-AE4C-D0F807C850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30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9BBE673-0532-4FDE-AEB8-4E672FEC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8EE0453-36A0-409D-8132-EA429BC6F7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C38CF92-06E4-466B-87DF-86CB7C2CDD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A95A416-A7D9-4A15-9A6F-2ECE35AB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81EE-5BFC-432A-A8F3-D80AE4087E86}" type="datetimeFigureOut">
              <a:rPr lang="nb-NO" smtClean="0"/>
              <a:t>09.05.2021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4787498-9B3B-4DF2-80BE-43066D1F9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F032AA0-A549-4F64-B9D9-94FCF8B3B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F08-0216-4AE7-AE4C-D0F807C850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6829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156E64-E71D-4068-BD5F-DC9CF7F41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61C18FF-3D0E-4EFC-8868-AB0BFBB1BE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2C9DBE5-5F57-4A56-8339-48EEB61CB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81EE-5BFC-432A-A8F3-D80AE4087E86}" type="datetimeFigureOut">
              <a:rPr lang="nb-NO" smtClean="0"/>
              <a:t>09.05.2021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330C937-147F-42BC-95D5-7FCE9E6FD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0C9BB02-4268-410A-91F3-12BAABEBD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F08-0216-4AE7-AE4C-D0F807C850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6464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F76D2B04-659D-418C-BDC7-C633FB4C4F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182697D-B7E8-4A7F-A4C0-77D11260A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89A71A9-5C0A-444B-A712-BB9E00172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81EE-5BFC-432A-A8F3-D80AE4087E86}" type="datetimeFigureOut">
              <a:rPr lang="nb-NO" smtClean="0"/>
              <a:t>09.05.2021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45AF58-35D9-4537-8D3C-EF29877FF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6A9CC8F-5328-4091-8B71-0C17BB3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F08-0216-4AE7-AE4C-D0F807C850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995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 lilla">
    <p:bg>
      <p:bgPr>
        <a:solidFill>
          <a:srgbClr val="7A02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9CB2A0-D065-44DF-AF5E-A43558A844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9B9009A-B34B-4DEC-BC0D-C65125CB83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3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9E69A87-918E-4A3A-B226-45479CF88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81EE-5BFC-432A-A8F3-D80AE4087E86}" type="datetimeFigureOut">
              <a:rPr lang="nb-NO" smtClean="0"/>
              <a:t>09.05.2021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853BC45-747F-4850-80EA-5DEB88A94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23D33D8-9F74-427A-A7C1-6F3012D0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F08-0216-4AE7-AE4C-D0F807C85006}" type="slidenum">
              <a:rPr lang="nb-NO" smtClean="0"/>
              <a:t>‹#›</a:t>
            </a:fld>
            <a:endParaRPr lang="nb-NO"/>
          </a:p>
        </p:txBody>
      </p:sp>
      <p:pic>
        <p:nvPicPr>
          <p:cNvPr id="16" name="Bilde 15">
            <a:extLst>
              <a:ext uri="{FF2B5EF4-FFF2-40B4-BE49-F238E27FC236}">
                <a16:creationId xmlns:a16="http://schemas.microsoft.com/office/drawing/2014/main" id="{DE61209B-8171-42C5-A1BA-BFA4966BF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522" y="0"/>
            <a:ext cx="2762956" cy="2555734"/>
          </a:xfrm>
          <a:prstGeom prst="rect">
            <a:avLst/>
          </a:prstGeom>
        </p:spPr>
      </p:pic>
      <p:pic>
        <p:nvPicPr>
          <p:cNvPr id="18" name="Bilde 17">
            <a:extLst>
              <a:ext uri="{FF2B5EF4-FFF2-40B4-BE49-F238E27FC236}">
                <a16:creationId xmlns:a16="http://schemas.microsoft.com/office/drawing/2014/main" id="{C2E6E828-A2EE-4ACD-9093-032F15005B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343608"/>
            <a:ext cx="6931377" cy="69313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112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 grønn">
    <p:bg>
      <p:bgPr>
        <a:solidFill>
          <a:srgbClr val="087B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9CB2A0-D065-44DF-AF5E-A43558A844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9B9009A-B34B-4DEC-BC0D-C65125CB83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3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9E69A87-918E-4A3A-B226-45479CF88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81EE-5BFC-432A-A8F3-D80AE4087E86}" type="datetimeFigureOut">
              <a:rPr lang="nb-NO" smtClean="0"/>
              <a:t>09.05.2021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853BC45-747F-4850-80EA-5DEB88A94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23D33D8-9F74-427A-A7C1-6F3012D0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F08-0216-4AE7-AE4C-D0F807C85006}" type="slidenum">
              <a:rPr lang="nb-NO" smtClean="0"/>
              <a:t>‹#›</a:t>
            </a:fld>
            <a:endParaRPr lang="nb-NO"/>
          </a:p>
        </p:txBody>
      </p:sp>
      <p:pic>
        <p:nvPicPr>
          <p:cNvPr id="16" name="Bilde 15">
            <a:extLst>
              <a:ext uri="{FF2B5EF4-FFF2-40B4-BE49-F238E27FC236}">
                <a16:creationId xmlns:a16="http://schemas.microsoft.com/office/drawing/2014/main" id="{DE61209B-8171-42C5-A1BA-BFA4966BF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522" y="0"/>
            <a:ext cx="2762956" cy="2555734"/>
          </a:xfrm>
          <a:prstGeom prst="rect">
            <a:avLst/>
          </a:prstGeom>
        </p:spPr>
      </p:pic>
      <p:pic>
        <p:nvPicPr>
          <p:cNvPr id="18" name="Bilde 17">
            <a:extLst>
              <a:ext uri="{FF2B5EF4-FFF2-40B4-BE49-F238E27FC236}">
                <a16:creationId xmlns:a16="http://schemas.microsoft.com/office/drawing/2014/main" id="{C2E6E828-A2EE-4ACD-9093-032F15005B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343608"/>
            <a:ext cx="6931377" cy="69313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60975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273AA6-FA66-47B9-AF46-D3FDFE494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8377"/>
            <a:ext cx="10515600" cy="136226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528093C-9028-411D-AE86-19750FEE9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3321"/>
            <a:ext cx="10515600" cy="385364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1F1984D-9EF6-422E-9B9F-FA9F576C9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81EE-5BFC-432A-A8F3-D80AE4087E86}" type="datetimeFigureOut">
              <a:rPr lang="nb-NO" smtClean="0"/>
              <a:t>09.05.2021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4449218-5493-498E-A531-1160577C5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275DA28-6DED-49F6-B339-5237B875A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F08-0216-4AE7-AE4C-D0F807C85006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2C8A421E-7B42-48EC-AB4B-FB7E356D2D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111" b="19592"/>
          <a:stretch/>
        </p:blipFill>
        <p:spPr>
          <a:xfrm>
            <a:off x="8153400" y="1343608"/>
            <a:ext cx="4038600" cy="5514392"/>
          </a:xfrm>
          <a:prstGeom prst="rect">
            <a:avLst/>
          </a:prstGeom>
        </p:spPr>
      </p:pic>
      <p:pic>
        <p:nvPicPr>
          <p:cNvPr id="9" name="Bilde 8" descr="Et bilde som inneholder tekst&#10;&#10;Automatisk generert beskrivelse">
            <a:extLst>
              <a:ext uri="{FF2B5EF4-FFF2-40B4-BE49-F238E27FC236}">
                <a16:creationId xmlns:a16="http://schemas.microsoft.com/office/drawing/2014/main" id="{88B0C049-8390-4623-8761-E4F079A075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07" y="185738"/>
            <a:ext cx="2007053" cy="82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36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4C4E36-036D-4A76-85FA-372FCEF55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E651315-B33B-4511-9B27-2477A27B8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354D74A-193B-46E6-BC01-1D4F0410F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81EE-5BFC-432A-A8F3-D80AE4087E86}" type="datetimeFigureOut">
              <a:rPr lang="nb-NO" smtClean="0"/>
              <a:t>09.05.2021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CA108EF-75A9-4430-99EF-15CD4AAC7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3962D5C-0B65-470D-9D01-2C8995678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F08-0216-4AE7-AE4C-D0F807C85006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Bilde 7" descr="Et bilde som inneholder tekst&#10;&#10;Automatisk generert beskrivelse">
            <a:extLst>
              <a:ext uri="{FF2B5EF4-FFF2-40B4-BE49-F238E27FC236}">
                <a16:creationId xmlns:a16="http://schemas.microsoft.com/office/drawing/2014/main" id="{284E1387-85CC-40F5-AC0D-CC7E0BF422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53" y="273050"/>
            <a:ext cx="2064303" cy="849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00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B99ED87-5409-4B0F-9F71-006C9EAF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ACBB044-1A84-451B-B10A-892D97C2C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9FD2E48-4025-4DE5-B1F9-4758AFBBC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F1AD1CE-146C-4800-A861-FB5248C66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81EE-5BFC-432A-A8F3-D80AE4087E86}" type="datetimeFigureOut">
              <a:rPr lang="nb-NO" smtClean="0"/>
              <a:t>09.05.2021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09AA914-5F1F-46BA-BA61-F31100F5A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644669E-915E-4AF9-9922-57C1D9D6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F08-0216-4AE7-AE4C-D0F807C850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5187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5E04FAA-8308-434E-9A4D-1AF5FDF3C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FFD56BF-77F8-471E-B4C9-D27FD440B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A42E29D-DDCF-4607-8451-C54727DA9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9F05C59-BB27-4225-8078-C91B31F976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41171B4-61BE-4DE6-BAC2-5D568007CB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B5DD6A2D-76A0-4FA2-8F2C-83E7B86F6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81EE-5BFC-432A-A8F3-D80AE4087E86}" type="datetimeFigureOut">
              <a:rPr lang="nb-NO" smtClean="0"/>
              <a:t>09.05.2021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751C0CAE-6472-4258-B977-2E367DB2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B2F499B-E768-4ECA-8E1F-5E6D446E5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F08-0216-4AE7-AE4C-D0F807C850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2305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6B4E84-4D90-4239-8172-91C27FAB5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73559BE-9717-4E9E-8B8B-6127BE084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81EE-5BFC-432A-A8F3-D80AE4087E86}" type="datetimeFigureOut">
              <a:rPr lang="nb-NO" smtClean="0"/>
              <a:t>09.05.2021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F857D9-2268-4FFA-8F48-FFC4BE4CB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8D6F9F6A-3DBF-4544-8ABF-6A66E0D05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F08-0216-4AE7-AE4C-D0F807C850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936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6352363-CFF9-4341-8EE1-F92D6E3EC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81EE-5BFC-432A-A8F3-D80AE4087E86}" type="datetimeFigureOut">
              <a:rPr lang="nb-NO" smtClean="0"/>
              <a:t>09.05.2021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C6CE5386-2BDF-428A-AF4F-3D017C64D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555C240-E94E-4064-A2DC-049EA783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DF08-0216-4AE7-AE4C-D0F807C85006}" type="slidenum">
              <a:rPr lang="nb-NO" smtClean="0"/>
              <a:t>‹#›</a:t>
            </a:fld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12A95946-A343-47B8-9280-1E4F2074CC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111" b="19592"/>
          <a:stretch/>
        </p:blipFill>
        <p:spPr>
          <a:xfrm>
            <a:off x="8153400" y="1343608"/>
            <a:ext cx="4038600" cy="5514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919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AE6DA8B-F80B-43A6-BEC4-8E4BEBC1E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BF5E04D-CF99-4991-B112-065B9E842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0EDF8C0-7FCF-4DC9-BD41-DE54F2CCBC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681EE-5BFC-432A-A8F3-D80AE4087E86}" type="datetimeFigureOut">
              <a:rPr lang="nb-NO" smtClean="0"/>
              <a:t>09.05.2021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988D333-62EE-4B5D-90A5-53FF81CA61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16FBDFB-B7FA-4874-B9FD-E6266222E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EDF08-0216-4AE7-AE4C-D0F807C850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819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8CBE77B2-D023-4DE0-88E6-476B9FE9D1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/>
              <a:t>Du er ikke alene</a:t>
            </a:r>
          </a:p>
        </p:txBody>
      </p:sp>
      <p:sp>
        <p:nvSpPr>
          <p:cNvPr id="6" name="Undertittel 5">
            <a:extLst>
              <a:ext uri="{FF2B5EF4-FFF2-40B4-BE49-F238E27FC236}">
                <a16:creationId xmlns:a16="http://schemas.microsoft.com/office/drawing/2014/main" id="{53BDC276-BE4E-4C75-9955-531D75C31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Angstringen er der du er</a:t>
            </a:r>
          </a:p>
        </p:txBody>
      </p:sp>
    </p:spTree>
    <p:extLst>
      <p:ext uri="{BB962C8B-B14F-4D97-AF65-F5344CB8AC3E}">
        <p14:creationId xmlns:p14="http://schemas.microsoft.com/office/powerpoint/2010/main" val="3472978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5D8B7BA4-EFF0-4D8E-A39B-FC002F5D8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4882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DFEC81-6F47-43E6-8983-F99EB370D7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709738"/>
            <a:ext cx="10515600" cy="2852737"/>
          </a:xfrm>
        </p:spPr>
        <p:txBody>
          <a:bodyPr/>
          <a:lstStyle/>
          <a:p>
            <a:r>
              <a:rPr lang="nb-NO">
                <a:solidFill>
                  <a:schemeClr val="bg1"/>
                </a:solidFill>
              </a:rPr>
              <a:t>Er du en av disse?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DDC492-41CD-4D86-9248-FDADAEFAAF4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4589463"/>
            <a:ext cx="10515600" cy="1500187"/>
          </a:xfrm>
        </p:spPr>
        <p:txBody>
          <a:bodyPr>
            <a:normAutofit fontScale="55000" lnSpcReduction="20000"/>
          </a:bodyPr>
          <a:lstStyle/>
          <a:p>
            <a:r>
              <a:rPr lang="nb-NO">
                <a:solidFill>
                  <a:schemeClr val="bg1"/>
                </a:solidFill>
              </a:rPr>
              <a:t>Enkeltmennesker</a:t>
            </a:r>
          </a:p>
          <a:p>
            <a:r>
              <a:rPr lang="nb-NO">
                <a:solidFill>
                  <a:schemeClr val="bg1"/>
                </a:solidFill>
              </a:rPr>
              <a:t>Helsevesen og offentlig sektor</a:t>
            </a:r>
          </a:p>
          <a:p>
            <a:r>
              <a:rPr lang="nb-NO">
                <a:solidFill>
                  <a:schemeClr val="bg1"/>
                </a:solidFill>
              </a:rPr>
              <a:t>Frivillige organisasjoner</a:t>
            </a:r>
          </a:p>
          <a:p>
            <a:r>
              <a:rPr lang="nb-NO">
                <a:solidFill>
                  <a:schemeClr val="bg1"/>
                </a:solidFill>
              </a:rPr>
              <a:t>Bedrifter</a:t>
            </a:r>
          </a:p>
          <a:p>
            <a:r>
              <a:rPr lang="nb-NO">
                <a:solidFill>
                  <a:schemeClr val="bg1"/>
                </a:solidFill>
              </a:rPr>
              <a:t>Skole- og utdanningsinstitusjoner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E99D0769-16B6-4F97-B4AC-BF2B6F4DA7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62" y="420850"/>
            <a:ext cx="3600000" cy="1180684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AB289C83-B2C0-4BCC-B8A9-64F31D5D2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62" y="2021295"/>
            <a:ext cx="3600000" cy="1180684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E7BE2B5-C576-4959-A0B2-B16832AF70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62" y="3621740"/>
            <a:ext cx="3600000" cy="1180684"/>
          </a:xfrm>
          <a:prstGeom prst="rect">
            <a:avLst/>
          </a:prstGeom>
        </p:spPr>
      </p:pic>
      <p:pic>
        <p:nvPicPr>
          <p:cNvPr id="14" name="Bilde 13">
            <a:extLst>
              <a:ext uri="{FF2B5EF4-FFF2-40B4-BE49-F238E27FC236}">
                <a16:creationId xmlns:a16="http://schemas.microsoft.com/office/drawing/2014/main" id="{09E8E263-5A7F-46D0-9921-0A5A6F1031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62" y="5222186"/>
            <a:ext cx="3600000" cy="1180684"/>
          </a:xfrm>
          <a:prstGeom prst="rect">
            <a:avLst/>
          </a:prstGeom>
        </p:spPr>
      </p:pic>
      <p:pic>
        <p:nvPicPr>
          <p:cNvPr id="16" name="Bilde 15">
            <a:extLst>
              <a:ext uri="{FF2B5EF4-FFF2-40B4-BE49-F238E27FC236}">
                <a16:creationId xmlns:a16="http://schemas.microsoft.com/office/drawing/2014/main" id="{85CDCC5F-29A1-4489-98D6-114F6C4931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740" y="501940"/>
            <a:ext cx="3600000" cy="1180684"/>
          </a:xfrm>
          <a:prstGeom prst="rect">
            <a:avLst/>
          </a:prstGeom>
        </p:spPr>
      </p:pic>
      <p:pic>
        <p:nvPicPr>
          <p:cNvPr id="18" name="Bilde 17">
            <a:extLst>
              <a:ext uri="{FF2B5EF4-FFF2-40B4-BE49-F238E27FC236}">
                <a16:creationId xmlns:a16="http://schemas.microsoft.com/office/drawing/2014/main" id="{3B3BBA7C-8590-47B2-8D41-20A4E78BA63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740" y="2075355"/>
            <a:ext cx="3600000" cy="1180684"/>
          </a:xfrm>
          <a:prstGeom prst="rect">
            <a:avLst/>
          </a:prstGeom>
        </p:spPr>
      </p:pic>
      <p:pic>
        <p:nvPicPr>
          <p:cNvPr id="20" name="Bilde 19">
            <a:extLst>
              <a:ext uri="{FF2B5EF4-FFF2-40B4-BE49-F238E27FC236}">
                <a16:creationId xmlns:a16="http://schemas.microsoft.com/office/drawing/2014/main" id="{04838435-1FB7-41D7-8223-5C94438CF25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740" y="3648770"/>
            <a:ext cx="3600000" cy="1180684"/>
          </a:xfrm>
          <a:prstGeom prst="rect">
            <a:avLst/>
          </a:prstGeom>
        </p:spPr>
      </p:pic>
      <p:pic>
        <p:nvPicPr>
          <p:cNvPr id="22" name="Bilde 21">
            <a:extLst>
              <a:ext uri="{FF2B5EF4-FFF2-40B4-BE49-F238E27FC236}">
                <a16:creationId xmlns:a16="http://schemas.microsoft.com/office/drawing/2014/main" id="{3095F06A-BC53-40BF-AF58-809D5A619C2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740" y="5222186"/>
            <a:ext cx="3600000" cy="1180684"/>
          </a:xfrm>
          <a:prstGeom prst="rect">
            <a:avLst/>
          </a:prstGeom>
        </p:spPr>
      </p:pic>
      <p:pic>
        <p:nvPicPr>
          <p:cNvPr id="24" name="Bilde 23">
            <a:extLst>
              <a:ext uri="{FF2B5EF4-FFF2-40B4-BE49-F238E27FC236}">
                <a16:creationId xmlns:a16="http://schemas.microsoft.com/office/drawing/2014/main" id="{F9764CB5-5210-40C6-BF7A-4E6739E2467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339" y="501940"/>
            <a:ext cx="3600000" cy="1180684"/>
          </a:xfrm>
          <a:prstGeom prst="rect">
            <a:avLst/>
          </a:prstGeom>
        </p:spPr>
      </p:pic>
      <p:pic>
        <p:nvPicPr>
          <p:cNvPr id="26" name="Bilde 25">
            <a:extLst>
              <a:ext uri="{FF2B5EF4-FFF2-40B4-BE49-F238E27FC236}">
                <a16:creationId xmlns:a16="http://schemas.microsoft.com/office/drawing/2014/main" id="{E2C715A1-1E24-4C1B-ABF1-38E9CF1670A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339" y="1999711"/>
            <a:ext cx="3600000" cy="1180684"/>
          </a:xfrm>
          <a:prstGeom prst="rect">
            <a:avLst/>
          </a:prstGeom>
        </p:spPr>
      </p:pic>
      <p:pic>
        <p:nvPicPr>
          <p:cNvPr id="28" name="Bilde 27">
            <a:extLst>
              <a:ext uri="{FF2B5EF4-FFF2-40B4-BE49-F238E27FC236}">
                <a16:creationId xmlns:a16="http://schemas.microsoft.com/office/drawing/2014/main" id="{22B657CD-DE41-4137-9CA3-7532601A9C2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339" y="3621740"/>
            <a:ext cx="3600000" cy="1180684"/>
          </a:xfrm>
          <a:prstGeom prst="rect">
            <a:avLst/>
          </a:prstGeom>
        </p:spPr>
      </p:pic>
      <p:pic>
        <p:nvPicPr>
          <p:cNvPr id="30" name="Bilde 29">
            <a:extLst>
              <a:ext uri="{FF2B5EF4-FFF2-40B4-BE49-F238E27FC236}">
                <a16:creationId xmlns:a16="http://schemas.microsoft.com/office/drawing/2014/main" id="{CCC4BFD4-E203-4F2E-A955-7244B5B77D6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339" y="5222186"/>
            <a:ext cx="3600000" cy="118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477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001D698E-B1D3-450A-81D2-896E527528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07" y="439509"/>
            <a:ext cx="3600000" cy="1180684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4AA798CD-2095-4526-9CB9-8A0053395E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07" y="2023314"/>
            <a:ext cx="3600000" cy="1180684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5859FBA6-2E7D-4AE1-AFE6-0C25CE3302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07" y="3607119"/>
            <a:ext cx="3600000" cy="1180684"/>
          </a:xfrm>
          <a:prstGeom prst="rect">
            <a:avLst/>
          </a:prstGeom>
        </p:spPr>
      </p:pic>
      <p:pic>
        <p:nvPicPr>
          <p:cNvPr id="9" name="Bilde 8" descr="Et bilde som inneholder tekst&#10;&#10;Automatisk generert beskrivelse">
            <a:extLst>
              <a:ext uri="{FF2B5EF4-FFF2-40B4-BE49-F238E27FC236}">
                <a16:creationId xmlns:a16="http://schemas.microsoft.com/office/drawing/2014/main" id="{72CA0F74-690C-4B67-A8D1-B5A869B3D9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07" y="5190924"/>
            <a:ext cx="3600000" cy="1180684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2DABE813-3C96-4400-BAFA-9A79C67D90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707" y="439509"/>
            <a:ext cx="3600000" cy="1180684"/>
          </a:xfrm>
          <a:prstGeom prst="rect">
            <a:avLst/>
          </a:prstGeom>
        </p:spPr>
      </p:pic>
      <p:pic>
        <p:nvPicPr>
          <p:cNvPr id="13" name="Bilde 12">
            <a:extLst>
              <a:ext uri="{FF2B5EF4-FFF2-40B4-BE49-F238E27FC236}">
                <a16:creationId xmlns:a16="http://schemas.microsoft.com/office/drawing/2014/main" id="{9B885490-13BD-48F2-9BE2-392FEF29D49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318" y="2023314"/>
            <a:ext cx="3600000" cy="1180684"/>
          </a:xfrm>
          <a:prstGeom prst="rect">
            <a:avLst/>
          </a:prstGeom>
        </p:spPr>
      </p:pic>
      <p:pic>
        <p:nvPicPr>
          <p:cNvPr id="15" name="Bilde 14">
            <a:extLst>
              <a:ext uri="{FF2B5EF4-FFF2-40B4-BE49-F238E27FC236}">
                <a16:creationId xmlns:a16="http://schemas.microsoft.com/office/drawing/2014/main" id="{AF66C3DA-33B5-4DE9-8E79-3BDD414D146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318" y="3607119"/>
            <a:ext cx="3600000" cy="1180684"/>
          </a:xfrm>
          <a:prstGeom prst="rect">
            <a:avLst/>
          </a:prstGeom>
        </p:spPr>
      </p:pic>
      <p:pic>
        <p:nvPicPr>
          <p:cNvPr id="17" name="Bilde 16">
            <a:extLst>
              <a:ext uri="{FF2B5EF4-FFF2-40B4-BE49-F238E27FC236}">
                <a16:creationId xmlns:a16="http://schemas.microsoft.com/office/drawing/2014/main" id="{3B7149F1-1D33-43E1-A3A9-7F022C3BF40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318" y="5190924"/>
            <a:ext cx="3600000" cy="1180684"/>
          </a:xfrm>
          <a:prstGeom prst="rect">
            <a:avLst/>
          </a:prstGeom>
        </p:spPr>
      </p:pic>
      <p:pic>
        <p:nvPicPr>
          <p:cNvPr id="19" name="Bilde 18">
            <a:extLst>
              <a:ext uri="{FF2B5EF4-FFF2-40B4-BE49-F238E27FC236}">
                <a16:creationId xmlns:a16="http://schemas.microsoft.com/office/drawing/2014/main" id="{027159C4-3FA9-4662-8957-E053C2B82CC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293" y="439509"/>
            <a:ext cx="3600000" cy="1180684"/>
          </a:xfrm>
          <a:prstGeom prst="rect">
            <a:avLst/>
          </a:prstGeom>
        </p:spPr>
      </p:pic>
      <p:pic>
        <p:nvPicPr>
          <p:cNvPr id="21" name="Bilde 20">
            <a:extLst>
              <a:ext uri="{FF2B5EF4-FFF2-40B4-BE49-F238E27FC236}">
                <a16:creationId xmlns:a16="http://schemas.microsoft.com/office/drawing/2014/main" id="{F69EA404-95D3-435B-A935-425974DA537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293" y="2023314"/>
            <a:ext cx="3600000" cy="1180684"/>
          </a:xfrm>
          <a:prstGeom prst="rect">
            <a:avLst/>
          </a:prstGeom>
        </p:spPr>
      </p:pic>
      <p:pic>
        <p:nvPicPr>
          <p:cNvPr id="23" name="Bilde 22">
            <a:extLst>
              <a:ext uri="{FF2B5EF4-FFF2-40B4-BE49-F238E27FC236}">
                <a16:creationId xmlns:a16="http://schemas.microsoft.com/office/drawing/2014/main" id="{E64CB1BA-269F-4FD6-B7BF-124AA2337D9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293" y="3607119"/>
            <a:ext cx="3600000" cy="1180684"/>
          </a:xfrm>
          <a:prstGeom prst="rect">
            <a:avLst/>
          </a:prstGeom>
        </p:spPr>
      </p:pic>
      <p:pic>
        <p:nvPicPr>
          <p:cNvPr id="25" name="Bilde 24">
            <a:extLst>
              <a:ext uri="{FF2B5EF4-FFF2-40B4-BE49-F238E27FC236}">
                <a16:creationId xmlns:a16="http://schemas.microsoft.com/office/drawing/2014/main" id="{599962BA-FD05-4BD0-890F-F34E7208E72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295" y="5190924"/>
            <a:ext cx="3600000" cy="118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05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E4F4A608-CC1C-456A-8F2C-2693F7BC87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00" y="401492"/>
            <a:ext cx="3600000" cy="1180684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04E43A82-C7AF-41A9-A9C7-FBF1C1D102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00" y="2040066"/>
            <a:ext cx="3600000" cy="1180684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780BB533-D0B1-4230-8BDB-24800E0DEE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00" y="3678640"/>
            <a:ext cx="3600000" cy="1180684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DC698F4B-E9AC-45FF-8FA8-0FB28AE062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00" y="5214573"/>
            <a:ext cx="3600000" cy="1180684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8A89B6BC-1C3E-4C11-A95D-999C4B0A12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299" y="401492"/>
            <a:ext cx="3600000" cy="118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653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R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A0247"/>
      </a:accent1>
      <a:accent2>
        <a:srgbClr val="087B02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Jost">
      <a:majorFont>
        <a:latin typeface="Jost"/>
        <a:ea typeface=""/>
        <a:cs typeface=""/>
      </a:majorFont>
      <a:minorFont>
        <a:latin typeface="Jos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3" id="{D883E8ED-7D83-48E5-80ED-9C97B185BDDC}" vid="{A34ADF68-614E-4D14-88EC-667C718522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AR Powerpointmal</Template>
  <TotalTime>0</TotalTime>
  <Words>26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Jost</vt:lpstr>
      <vt:lpstr>Office-tema</vt:lpstr>
      <vt:lpstr>Du er ikke alene</vt:lpstr>
      <vt:lpstr>PowerPoint-presentasjon</vt:lpstr>
      <vt:lpstr>Er du en av disse?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 er ikke alene</dc:title>
  <dc:creator>Thomas Mackinnon</dc:creator>
  <cp:lastModifiedBy>Thomas Mackinnon</cp:lastModifiedBy>
  <cp:revision>1</cp:revision>
  <dcterms:created xsi:type="dcterms:W3CDTF">2021-05-09T07:35:14Z</dcterms:created>
  <dcterms:modified xsi:type="dcterms:W3CDTF">2021-05-09T07:35:46Z</dcterms:modified>
</cp:coreProperties>
</file>